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516" r:id="rId12"/>
    <p:sldId id="477" r:id="rId13"/>
    <p:sldId id="399" r:id="rId14"/>
    <p:sldId id="409" r:id="rId15"/>
    <p:sldId id="481" r:id="rId16"/>
    <p:sldId id="482" r:id="rId17"/>
    <p:sldId id="5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53875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78042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JS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7489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1310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18335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675077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8444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6553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15172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15836</TotalTime>
  <Words>180</Words>
  <Application>Microsoft Office PowerPoint</Application>
  <PresentationFormat>Widescreen</PresentationFormat>
  <Paragraphs>60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712</cp:revision>
  <dcterms:created xsi:type="dcterms:W3CDTF">2016-07-10T03:33:26Z</dcterms:created>
  <dcterms:modified xsi:type="dcterms:W3CDTF">2022-02-22T02:21:03Z</dcterms:modified>
</cp:coreProperties>
</file>